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4"/>
    <p:restoredTop sz="94677"/>
  </p:normalViewPr>
  <p:slideViewPr>
    <p:cSldViewPr snapToGrid="0">
      <p:cViewPr>
        <p:scale>
          <a:sx n="83" d="100"/>
          <a:sy n="83" d="100"/>
        </p:scale>
        <p:origin x="1624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5CF66-6CD9-EE9D-CF81-DF715E10DD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B7189E-7DA2-AAE1-E93B-3C210EB3B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EAA696-3F12-C157-D992-A08363C89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BA5DA-5C98-FB9A-6946-5B6A8B3E1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868616-2E47-C8B9-D5B3-9E5112C58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87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379E4-30F4-599B-00C8-FBA8C297E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81BF49-03B9-56DA-B036-704C362D8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85881-8DE6-14ED-6F10-4375EC2D9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4C733-A952-6ABB-D506-503CD79AD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2C7F4-FEEB-CFAB-FA97-00ADB65A9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19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97C46-F778-61B7-AD9C-B0C9F83842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84AF32-185E-70C1-98C5-B82D198F26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3AA8A-7E77-9FB5-574F-3E5584D3D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3D914-5ABF-DE55-34AA-A1BE21E02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E4493-455A-633A-7EA0-386647DF6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64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87186-6274-18F4-0996-FFB32FC9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EE06B-68BB-AF4B-14A3-602E61351D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0C4F2-1B58-F030-8009-215777B7A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AE695-717E-4B86-A3F9-A2F539476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15D70-32CA-F088-2877-115E24A0F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545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4333A-993F-F3C2-7CC6-5D59412A3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413092-A28B-F73E-7DBA-AACB859C63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D5C13C-D707-A881-465F-CEC8AA160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17BA8-272B-9714-54CF-AF5A47090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99285-5F4A-FCBA-A03C-30CB2166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841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EE41E-3E7D-FDFE-7F55-40E06DEA5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EBAD9-1CAA-7B07-8BFC-0F749D383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0CB35E-2996-815A-6CB9-DC9E5CBAF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4FD3D-3C9E-9301-6810-A07B3EC97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4CF2AA-3A14-DD79-89DB-05C5822F4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D37FFB-4AAA-3250-E883-EB75152BB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605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9BB5C-AA74-37DB-B569-0FD1B2874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8EBB1-CD82-7888-4929-D9C27B2FF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5C895A-9142-6489-D6F6-924A37592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30A6C4-6D9E-5E61-D9CA-4B3FB4EDC1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D75E5-6A7F-D5D9-21F6-431F5A6A98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D1C147-3154-BF32-955D-56E1E64D5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2321A8-D0EC-C915-867E-267E16933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C0303C-83DA-69A1-8FAF-7CF5ADDCE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586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69A27-C6D6-2004-CB1E-32C399DA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B09F0D-396B-2291-F81B-46ED1025A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B591C2-6C70-5867-5F56-C27DE3CDF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F36C45-C6E7-2CF0-C50E-63ABFB63B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9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DAC048-80F0-6569-C086-C2C60E3AE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EDC357-57E4-DA38-2B4B-6252DFF04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1EF50F-440A-A9BB-7F99-B1061014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4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3CA3A-5B02-1975-30A5-884BF6A4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E463F-79F6-5D4F-B622-4F5456DA2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7E5D02-0916-E0C6-C663-1396CE1FD9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7BBE3-5230-A4E7-B582-7C6D494D0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AB377-43B6-C8C1-FC01-7DD22D353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C5540-44CE-DBE1-4BCE-6C8AE0044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40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7FB25A-E751-DFB9-9DBA-C7FCD943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E59D16-AB6C-6FE1-CC7F-CABFCD7BE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626D27-D713-B87B-8AA9-6C11E5A31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361E7-B9D4-D7EA-9D67-28E2A9C95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81A1D-11F9-2862-ADA9-3472DC002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20624-2BB6-AC09-C710-03344EEBB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27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80A9BA-8E95-FBB0-E6E6-A0DFC27AE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86D73-4892-C272-57F1-F8BCD75FB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D2F01A-97AC-E121-7072-04B77A1E6D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A10E2-2A79-1A41-B44D-904406FA9FE0}" type="datetimeFigureOut">
              <a:rPr lang="en-US" smtClean="0"/>
              <a:t>10/15/23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D4091-68E2-A9DE-5865-FB076DFF81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10111-5881-C685-9312-D5C0C078CD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3BBB3C-E150-5C4C-B7A0-DB9C11BA9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62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DDBB-3795-AE72-3BDE-A6BCB408B7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5S Assignment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543CB-4CF5-634D-63D1-8E13FB3452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Kistler</a:t>
            </a:r>
          </a:p>
        </p:txBody>
      </p:sp>
    </p:spTree>
    <p:extLst>
      <p:ext uri="{BB962C8B-B14F-4D97-AF65-F5344CB8AC3E}">
        <p14:creationId xmlns:p14="http://schemas.microsoft.com/office/powerpoint/2010/main" val="342288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5E5EA-07EA-B0B0-EAEF-A6D90524E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89BF93-DF41-F315-953C-1E2BAE6DB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Determine the high-level locations objects should go</a:t>
            </a:r>
          </a:p>
          <a:p>
            <a:pPr lvl="1"/>
            <a:r>
              <a:rPr lang="en-US" dirty="0"/>
              <a:t>Bike Tools</a:t>
            </a:r>
          </a:p>
          <a:p>
            <a:pPr lvl="1"/>
            <a:r>
              <a:rPr lang="en-US" dirty="0"/>
              <a:t>Bike Consumables</a:t>
            </a:r>
          </a:p>
          <a:p>
            <a:pPr lvl="1"/>
            <a:r>
              <a:rPr lang="en-US" dirty="0"/>
              <a:t>General Purpose Tools</a:t>
            </a:r>
          </a:p>
          <a:p>
            <a:pPr lvl="1"/>
            <a:r>
              <a:rPr lang="en-US" dirty="0"/>
              <a:t>Bike Spare Parts</a:t>
            </a:r>
          </a:p>
          <a:p>
            <a:pPr lvl="1"/>
            <a:r>
              <a:rPr lang="en-US" dirty="0"/>
              <a:t>General Purpose Spare Parts</a:t>
            </a:r>
          </a:p>
          <a:p>
            <a:pPr lvl="1"/>
            <a:r>
              <a:rPr lang="en-US" dirty="0"/>
              <a:t>Trash</a:t>
            </a:r>
          </a:p>
          <a:p>
            <a:r>
              <a:rPr lang="en-US" dirty="0"/>
              <a:t>Physically sort between the objects between the drawers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993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9C106-163C-83F0-A1C9-D9E3DE26A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Straighten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B179EE-9E48-92F9-3632-43E29CCD8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tools and supplies in a logical location</a:t>
            </a:r>
          </a:p>
          <a:p>
            <a:r>
              <a:rPr lang="en-US" dirty="0"/>
              <a:t>Bike supply consumable and tool drawers</a:t>
            </a:r>
          </a:p>
          <a:p>
            <a:pPr lvl="1"/>
            <a:r>
              <a:rPr lang="en-US" dirty="0"/>
              <a:t>Put supplies in order of application to bike</a:t>
            </a:r>
          </a:p>
          <a:p>
            <a:pPr lvl="2"/>
            <a:r>
              <a:rPr lang="en-US" dirty="0"/>
              <a:t>Tire supplies go with tire supplies, drivetrain with drive train, etc.</a:t>
            </a:r>
          </a:p>
          <a:p>
            <a:r>
              <a:rPr lang="en-US" dirty="0"/>
              <a:t>General purpose tools</a:t>
            </a:r>
          </a:p>
          <a:p>
            <a:pPr lvl="1"/>
            <a:r>
              <a:rPr lang="en-US" dirty="0"/>
              <a:t>Put like supplies with each other</a:t>
            </a:r>
          </a:p>
          <a:p>
            <a:pPr lvl="2"/>
            <a:r>
              <a:rPr lang="en-US" dirty="0"/>
              <a:t>Fasteners with fasteners, hammers with hammers, etc.</a:t>
            </a:r>
          </a:p>
        </p:txBody>
      </p:sp>
    </p:spTree>
    <p:extLst>
      <p:ext uri="{BB962C8B-B14F-4D97-AF65-F5344CB8AC3E}">
        <p14:creationId xmlns:p14="http://schemas.microsoft.com/office/powerpoint/2010/main" val="553992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6D097-9E9B-C36C-4399-CAB35BE44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F216E6-2F25-7427-6159-DB2E335230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Remove all materials from their store-bought packaging</a:t>
            </a:r>
          </a:p>
          <a:p>
            <a:r>
              <a:rPr lang="en-US" dirty="0"/>
              <a:t>Throw all materials away that would not be used for the next year</a:t>
            </a:r>
          </a:p>
        </p:txBody>
      </p:sp>
    </p:spTree>
    <p:extLst>
      <p:ext uri="{BB962C8B-B14F-4D97-AF65-F5344CB8AC3E}">
        <p14:creationId xmlns:p14="http://schemas.microsoft.com/office/powerpoint/2010/main" val="316857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6E70-A80A-A839-E69F-0ABF94DD5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Standardize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515A3D-58F8-5FFA-409C-C45D14BFF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weekly reminder to check status of the toolchest and make sure everything is in it’s defined location</a:t>
            </a:r>
          </a:p>
          <a:p>
            <a:r>
              <a:rPr lang="en-US" dirty="0"/>
              <a:t>Ensure all household members know of the proper location for everything in the toolchest</a:t>
            </a:r>
          </a:p>
        </p:txBody>
      </p:sp>
    </p:spTree>
    <p:extLst>
      <p:ext uri="{BB962C8B-B14F-4D97-AF65-F5344CB8AC3E}">
        <p14:creationId xmlns:p14="http://schemas.microsoft.com/office/powerpoint/2010/main" val="2764572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CDBC8-8D46-BB0A-E2D4-227F54A2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Sustain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4D1212-7F48-88A8-02DE-0CE3888E4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weekly to ensure everything is in its predefined location</a:t>
            </a:r>
          </a:p>
          <a:p>
            <a:r>
              <a:rPr lang="en-US" dirty="0"/>
              <a:t>Set semi-yearly reminder to check and make sure the defined spots are still logical in case any new tools have come into the rotation and are necessary</a:t>
            </a:r>
          </a:p>
          <a:p>
            <a:r>
              <a:rPr lang="en-US" dirty="0"/>
              <a:t>Evaluate semi-yearly to ensure the size of the toolchest is still appropriate. That is – the 5S principles do not need to be extended to remaining drawers</a:t>
            </a:r>
          </a:p>
        </p:txBody>
      </p:sp>
    </p:spTree>
    <p:extLst>
      <p:ext uri="{BB962C8B-B14F-4D97-AF65-F5344CB8AC3E}">
        <p14:creationId xmlns:p14="http://schemas.microsoft.com/office/powerpoint/2010/main" val="3384017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1B156-C57D-2717-EC19-1E3797A5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</a:t>
            </a:r>
          </a:p>
        </p:txBody>
      </p:sp>
      <p:pic>
        <p:nvPicPr>
          <p:cNvPr id="7" name="Content Placeholder 6" descr="A toolbox on wheels in a garage&#10;&#10;Description automatically generated">
            <a:extLst>
              <a:ext uri="{FF2B5EF4-FFF2-40B4-BE49-F238E27FC236}">
                <a16:creationId xmlns:a16="http://schemas.microsoft.com/office/drawing/2014/main" id="{57523018-1F45-4C18-1CE1-22CCD1C22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060" y="1856621"/>
            <a:ext cx="3267752" cy="4351338"/>
          </a:xfrm>
        </p:spPr>
      </p:pic>
      <p:pic>
        <p:nvPicPr>
          <p:cNvPr id="9" name="Picture 8" descr="A drawer full of tools&#10;&#10;Description automatically generated">
            <a:extLst>
              <a:ext uri="{FF2B5EF4-FFF2-40B4-BE49-F238E27FC236}">
                <a16:creationId xmlns:a16="http://schemas.microsoft.com/office/drawing/2014/main" id="{C23164F5-72CE-2B98-0B57-4DC4C89ED5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477" r="11380"/>
          <a:stretch/>
        </p:blipFill>
        <p:spPr>
          <a:xfrm rot="16200000">
            <a:off x="5478196" y="-910377"/>
            <a:ext cx="1972343" cy="3970716"/>
          </a:xfrm>
          <a:prstGeom prst="rect">
            <a:avLst/>
          </a:prstGeom>
        </p:spPr>
      </p:pic>
      <p:pic>
        <p:nvPicPr>
          <p:cNvPr id="11" name="Picture 10" descr="A tool box with tools in it&#10;&#10;Description automatically generated">
            <a:extLst>
              <a:ext uri="{FF2B5EF4-FFF2-40B4-BE49-F238E27FC236}">
                <a16:creationId xmlns:a16="http://schemas.microsoft.com/office/drawing/2014/main" id="{FD2CA8BC-F64E-1B86-ECED-481DCA961E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158"/>
          <a:stretch/>
        </p:blipFill>
        <p:spPr>
          <a:xfrm rot="16200000">
            <a:off x="7924924" y="1244383"/>
            <a:ext cx="2488518" cy="4369234"/>
          </a:xfrm>
          <a:prstGeom prst="rect">
            <a:avLst/>
          </a:prstGeom>
        </p:spPr>
      </p:pic>
      <p:pic>
        <p:nvPicPr>
          <p:cNvPr id="13" name="Picture 12" descr="A drawer full of tools&#10;&#10;Description automatically generated">
            <a:extLst>
              <a:ext uri="{FF2B5EF4-FFF2-40B4-BE49-F238E27FC236}">
                <a16:creationId xmlns:a16="http://schemas.microsoft.com/office/drawing/2014/main" id="{0B7D40F7-05D8-E01A-69D9-81E25C5E81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001" r="19469"/>
          <a:stretch/>
        </p:blipFill>
        <p:spPr>
          <a:xfrm rot="16200000">
            <a:off x="5965084" y="3295335"/>
            <a:ext cx="2061151" cy="503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328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1B156-C57D-2717-EC19-1E3797A5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</a:t>
            </a:r>
          </a:p>
        </p:txBody>
      </p:sp>
      <p:pic>
        <p:nvPicPr>
          <p:cNvPr id="4" name="Content Placeholder 3" descr="A tool box on wheels&#10;&#10;Description automatically generated">
            <a:extLst>
              <a:ext uri="{FF2B5EF4-FFF2-40B4-BE49-F238E27FC236}">
                <a16:creationId xmlns:a16="http://schemas.microsoft.com/office/drawing/2014/main" id="{7C6DCFE7-CB2F-697A-0544-8D8BA2437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53216"/>
            <a:ext cx="5405572" cy="405418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A7BCE6-68A3-037A-9178-D13B9342CF75}"/>
              </a:ext>
            </a:extLst>
          </p:cNvPr>
          <p:cNvSpPr txBox="1"/>
          <p:nvPr/>
        </p:nvSpPr>
        <p:spPr>
          <a:xfrm>
            <a:off x="838200" y="3693934"/>
            <a:ext cx="1039045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General Purpose Tools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4ACF36-ED3F-11D4-4E25-144450F54A0A}"/>
              </a:ext>
            </a:extLst>
          </p:cNvPr>
          <p:cNvSpPr txBox="1"/>
          <p:nvPr/>
        </p:nvSpPr>
        <p:spPr>
          <a:xfrm>
            <a:off x="893710" y="4048795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General Purpose Spare Parts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FD5A13-8DEC-FB6D-C2ED-5A85BCF01971}"/>
              </a:ext>
            </a:extLst>
          </p:cNvPr>
          <p:cNvSpPr txBox="1"/>
          <p:nvPr/>
        </p:nvSpPr>
        <p:spPr>
          <a:xfrm>
            <a:off x="955276" y="4311323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Bike Spare Parts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E7730D-36E8-E9FD-E284-CD8FB40928D8}"/>
              </a:ext>
            </a:extLst>
          </p:cNvPr>
          <p:cNvSpPr txBox="1"/>
          <p:nvPr/>
        </p:nvSpPr>
        <p:spPr>
          <a:xfrm>
            <a:off x="2873902" y="4263741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Bike Consumables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109A40-41F5-7EBD-CAEC-F9F965DD9CA6}"/>
              </a:ext>
            </a:extLst>
          </p:cNvPr>
          <p:cNvSpPr txBox="1"/>
          <p:nvPr/>
        </p:nvSpPr>
        <p:spPr>
          <a:xfrm>
            <a:off x="2868858" y="4035941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Bike Tools</a:t>
            </a:r>
          </a:p>
        </p:txBody>
      </p:sp>
      <p:pic>
        <p:nvPicPr>
          <p:cNvPr id="12" name="Picture 11" descr="A toolbox with tools in it&#10;&#10;Description automatically generated">
            <a:extLst>
              <a:ext uri="{FF2B5EF4-FFF2-40B4-BE49-F238E27FC236}">
                <a16:creationId xmlns:a16="http://schemas.microsoft.com/office/drawing/2014/main" id="{AA07357C-1328-BC6F-FD97-DB29530C8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363"/>
          <a:stretch/>
        </p:blipFill>
        <p:spPr>
          <a:xfrm>
            <a:off x="5771626" y="17787"/>
            <a:ext cx="6118510" cy="27366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221A7B-66CF-B64D-079C-A0AF73FEA900}"/>
              </a:ext>
            </a:extLst>
          </p:cNvPr>
          <p:cNvSpPr txBox="1"/>
          <p:nvPr/>
        </p:nvSpPr>
        <p:spPr>
          <a:xfrm>
            <a:off x="6351198" y="1068153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Adhesives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D871E2-CDF8-FBB1-1F67-D7BC4807ED2A}"/>
              </a:ext>
            </a:extLst>
          </p:cNvPr>
          <p:cNvSpPr txBox="1"/>
          <p:nvPr/>
        </p:nvSpPr>
        <p:spPr>
          <a:xfrm>
            <a:off x="7303698" y="2190351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Measuring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831830-F2EB-8632-35DF-7247BED6B0F9}"/>
              </a:ext>
            </a:extLst>
          </p:cNvPr>
          <p:cNvSpPr txBox="1"/>
          <p:nvPr/>
        </p:nvSpPr>
        <p:spPr>
          <a:xfrm>
            <a:off x="9566838" y="1741755"/>
            <a:ext cx="979242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Grip and Cut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34EA40-4FCB-37F2-4D47-6D520415B175}"/>
              </a:ext>
            </a:extLst>
          </p:cNvPr>
          <p:cNvSpPr txBox="1"/>
          <p:nvPr/>
        </p:nvSpPr>
        <p:spPr>
          <a:xfrm>
            <a:off x="10538245" y="1139457"/>
            <a:ext cx="979242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Hammering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F0DECB4-ECB0-43BE-B71B-25AE79C872BA}"/>
              </a:ext>
            </a:extLst>
          </p:cNvPr>
          <p:cNvSpPr txBox="1"/>
          <p:nvPr/>
        </p:nvSpPr>
        <p:spPr>
          <a:xfrm>
            <a:off x="8087631" y="1160486"/>
            <a:ext cx="979242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Twisting/Tightening</a:t>
            </a:r>
          </a:p>
        </p:txBody>
      </p:sp>
      <p:pic>
        <p:nvPicPr>
          <p:cNvPr id="19" name="Picture 18" descr="A drawer with tools inside&#10;&#10;Description automatically generated">
            <a:extLst>
              <a:ext uri="{FF2B5EF4-FFF2-40B4-BE49-F238E27FC236}">
                <a16:creationId xmlns:a16="http://schemas.microsoft.com/office/drawing/2014/main" id="{BB2789C0-3F41-7957-7502-1C3D9BAEDD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457" b="30451"/>
          <a:stretch/>
        </p:blipFill>
        <p:spPr>
          <a:xfrm>
            <a:off x="6065520" y="2768411"/>
            <a:ext cx="5663512" cy="212769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5BF6964-083B-5D78-2950-0C541B467AFC}"/>
              </a:ext>
            </a:extLst>
          </p:cNvPr>
          <p:cNvSpPr txBox="1"/>
          <p:nvPr/>
        </p:nvSpPr>
        <p:spPr>
          <a:xfrm>
            <a:off x="9985921" y="3302257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Drivetrain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95235C-0FCF-D726-1406-ECF55D761900}"/>
              </a:ext>
            </a:extLst>
          </p:cNvPr>
          <p:cNvSpPr txBox="1"/>
          <p:nvPr/>
        </p:nvSpPr>
        <p:spPr>
          <a:xfrm>
            <a:off x="9066873" y="4129489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Bike Tightening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452DDD-4994-85D7-A3D5-D2B2DE99BDC7}"/>
              </a:ext>
            </a:extLst>
          </p:cNvPr>
          <p:cNvSpPr txBox="1"/>
          <p:nvPr/>
        </p:nvSpPr>
        <p:spPr>
          <a:xfrm>
            <a:off x="10285730" y="4364517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Chain Tools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F356F9D-749E-C06C-C4F4-D92696A283AC}"/>
              </a:ext>
            </a:extLst>
          </p:cNvPr>
          <p:cNvSpPr txBox="1"/>
          <p:nvPr/>
        </p:nvSpPr>
        <p:spPr>
          <a:xfrm>
            <a:off x="10310375" y="3925259"/>
            <a:ext cx="1104648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Brakes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3551958-19FF-D7F5-C409-3A3051F8B8D6}"/>
              </a:ext>
            </a:extLst>
          </p:cNvPr>
          <p:cNvSpPr txBox="1"/>
          <p:nvPr/>
        </p:nvSpPr>
        <p:spPr>
          <a:xfrm>
            <a:off x="9566838" y="3500900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Tires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6802B9-259F-C254-37FB-C73CA3DCF798}"/>
              </a:ext>
            </a:extLst>
          </p:cNvPr>
          <p:cNvSpPr txBox="1"/>
          <p:nvPr/>
        </p:nvSpPr>
        <p:spPr>
          <a:xfrm>
            <a:off x="9011328" y="3158934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Bearings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CE9DEA-8A0D-5EE5-52DE-FB93B861C22E}"/>
              </a:ext>
            </a:extLst>
          </p:cNvPr>
          <p:cNvSpPr txBox="1"/>
          <p:nvPr/>
        </p:nvSpPr>
        <p:spPr>
          <a:xfrm>
            <a:off x="8144609" y="4364517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Framing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0962B8F-DDB6-9D63-D71B-7F5B065412C5}"/>
              </a:ext>
            </a:extLst>
          </p:cNvPr>
          <p:cNvSpPr txBox="1"/>
          <p:nvPr/>
        </p:nvSpPr>
        <p:spPr>
          <a:xfrm>
            <a:off x="7039961" y="3066601"/>
            <a:ext cx="143292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General Purpose Anchors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37D9C76-21C6-1368-D873-E5C7E520E6F5}"/>
              </a:ext>
            </a:extLst>
          </p:cNvPr>
          <p:cNvSpPr txBox="1"/>
          <p:nvPr/>
        </p:nvSpPr>
        <p:spPr>
          <a:xfrm>
            <a:off x="6654711" y="4109925"/>
            <a:ext cx="143292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General Purpose Screws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655E165-1837-F1F8-D1D7-2800FD9F8AA5}"/>
              </a:ext>
            </a:extLst>
          </p:cNvPr>
          <p:cNvSpPr txBox="1"/>
          <p:nvPr/>
        </p:nvSpPr>
        <p:spPr>
          <a:xfrm>
            <a:off x="7316014" y="3416075"/>
            <a:ext cx="143292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" dirty="0"/>
              <a:t>Zip ties</a:t>
            </a:r>
          </a:p>
        </p:txBody>
      </p:sp>
      <p:pic>
        <p:nvPicPr>
          <p:cNvPr id="31" name="Picture 30" descr="A tool box with tools inside&#10;&#10;Description automatically generated">
            <a:extLst>
              <a:ext uri="{FF2B5EF4-FFF2-40B4-BE49-F238E27FC236}">
                <a16:creationId xmlns:a16="http://schemas.microsoft.com/office/drawing/2014/main" id="{251FA628-5F32-CDE0-4AA9-405B29E104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1685" b="16380"/>
          <a:stretch/>
        </p:blipFill>
        <p:spPr>
          <a:xfrm>
            <a:off x="6400956" y="4923868"/>
            <a:ext cx="4989422" cy="194345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90085B4C-A544-2920-B584-B6A6E5B6D2F8}"/>
              </a:ext>
            </a:extLst>
          </p:cNvPr>
          <p:cNvSpPr txBox="1"/>
          <p:nvPr/>
        </p:nvSpPr>
        <p:spPr>
          <a:xfrm>
            <a:off x="9458229" y="6007396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Grease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E371469-A3B0-5ABF-A1F3-E666A033E353}"/>
              </a:ext>
            </a:extLst>
          </p:cNvPr>
          <p:cNvSpPr txBox="1"/>
          <p:nvPr/>
        </p:nvSpPr>
        <p:spPr>
          <a:xfrm>
            <a:off x="9730493" y="5497331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Bearings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F1480C3-2757-8A55-F0A7-BCE42FA5DA04}"/>
              </a:ext>
            </a:extLst>
          </p:cNvPr>
          <p:cNvSpPr txBox="1"/>
          <p:nvPr/>
        </p:nvSpPr>
        <p:spPr>
          <a:xfrm>
            <a:off x="9274328" y="5203410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Cassettes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9BB1765-83CF-2F49-4CCB-8AE33E131D67}"/>
              </a:ext>
            </a:extLst>
          </p:cNvPr>
          <p:cNvSpPr txBox="1"/>
          <p:nvPr/>
        </p:nvSpPr>
        <p:spPr>
          <a:xfrm>
            <a:off x="10223674" y="5149778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Freehub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CF74F34-20F3-0EB5-A4CB-1489A495696F}"/>
              </a:ext>
            </a:extLst>
          </p:cNvPr>
          <p:cNvSpPr txBox="1"/>
          <p:nvPr/>
        </p:nvSpPr>
        <p:spPr>
          <a:xfrm>
            <a:off x="10538245" y="6210025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Lubricants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F2FA718-31B0-69C8-9B81-11585FE106CF}"/>
              </a:ext>
            </a:extLst>
          </p:cNvPr>
          <p:cNvSpPr txBox="1"/>
          <p:nvPr/>
        </p:nvSpPr>
        <p:spPr>
          <a:xfrm>
            <a:off x="7560158" y="6387487"/>
            <a:ext cx="527473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Pedals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B585FEA-B6A6-9DCC-99FD-ED36A19732AD}"/>
              </a:ext>
            </a:extLst>
          </p:cNvPr>
          <p:cNvSpPr txBox="1"/>
          <p:nvPr/>
        </p:nvSpPr>
        <p:spPr>
          <a:xfrm>
            <a:off x="8237990" y="5895594"/>
            <a:ext cx="61388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Wheel/Tires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036725-E892-8994-699C-B632431E8E71}"/>
              </a:ext>
            </a:extLst>
          </p:cNvPr>
          <p:cNvSpPr txBox="1"/>
          <p:nvPr/>
        </p:nvSpPr>
        <p:spPr>
          <a:xfrm>
            <a:off x="7280016" y="5404638"/>
            <a:ext cx="61388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Saddle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69311FC-FD20-E9D0-576D-34A73986BE6F}"/>
              </a:ext>
            </a:extLst>
          </p:cNvPr>
          <p:cNvSpPr txBox="1"/>
          <p:nvPr/>
        </p:nvSpPr>
        <p:spPr>
          <a:xfrm>
            <a:off x="8292034" y="5203410"/>
            <a:ext cx="613880" cy="18466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Cockpit</a:t>
            </a:r>
          </a:p>
        </p:txBody>
      </p:sp>
    </p:spTree>
    <p:extLst>
      <p:ext uri="{BB962C8B-B14F-4D97-AF65-F5344CB8AC3E}">
        <p14:creationId xmlns:p14="http://schemas.microsoft.com/office/powerpoint/2010/main" val="1090867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</TotalTime>
  <Words>264</Words>
  <Application>Microsoft Macintosh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5S Assignment</vt:lpstr>
      <vt:lpstr>Sort</vt:lpstr>
      <vt:lpstr>Straighten</vt:lpstr>
      <vt:lpstr>Clean</vt:lpstr>
      <vt:lpstr>Standardize</vt:lpstr>
      <vt:lpstr>Sustain</vt:lpstr>
      <vt:lpstr>Before</vt:lpstr>
      <vt:lpstr>After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5S Assignment</dc:title>
  <dc:creator>Nathan Kistler</dc:creator>
  <cp:lastModifiedBy>Nathan Kistler</cp:lastModifiedBy>
  <cp:revision>4</cp:revision>
  <dcterms:created xsi:type="dcterms:W3CDTF">2023-10-15T13:19:33Z</dcterms:created>
  <dcterms:modified xsi:type="dcterms:W3CDTF">2023-10-16T02:15:39Z</dcterms:modified>
</cp:coreProperties>
</file>

<file path=docProps/thumbnail.jpeg>
</file>